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sldIdLst>
    <p:sldId id="256" r:id="rId5"/>
    <p:sldId id="257" r:id="rId6"/>
    <p:sldId id="258"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19E5B4-471A-4DCA-B205-9B92D3504505}" type="datetimeFigureOut">
              <a:rPr lang="en-GB" smtClean="0"/>
              <a:t>15/09/2023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2DF9D9-5530-466D-94A7-0FA8622A221F}" type="slidenum">
              <a:rPr lang="en-GB" smtClean="0"/>
              <a:t>‹#›</a:t>
            </a:fld>
            <a:endParaRPr lang="en-GB" dirty="0"/>
          </a:p>
        </p:txBody>
      </p:sp>
    </p:spTree>
    <p:extLst>
      <p:ext uri="{BB962C8B-B14F-4D97-AF65-F5344CB8AC3E}">
        <p14:creationId xmlns:p14="http://schemas.microsoft.com/office/powerpoint/2010/main" val="4179326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19E5B4-471A-4DCA-B205-9B92D3504505}" type="datetimeFigureOut">
              <a:rPr lang="en-GB" smtClean="0"/>
              <a:t>15/09/2023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2DF9D9-5530-466D-94A7-0FA8622A221F}" type="slidenum">
              <a:rPr lang="en-GB" smtClean="0"/>
              <a:t>‹#›</a:t>
            </a:fld>
            <a:endParaRPr lang="en-GB" dirty="0"/>
          </a:p>
        </p:txBody>
      </p:sp>
    </p:spTree>
    <p:extLst>
      <p:ext uri="{BB962C8B-B14F-4D97-AF65-F5344CB8AC3E}">
        <p14:creationId xmlns:p14="http://schemas.microsoft.com/office/powerpoint/2010/main" val="3066641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19E5B4-471A-4DCA-B205-9B92D3504505}" type="datetimeFigureOut">
              <a:rPr lang="en-GB" smtClean="0"/>
              <a:t>15/09/2023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2DF9D9-5530-466D-94A7-0FA8622A221F}" type="slidenum">
              <a:rPr lang="en-GB" smtClean="0"/>
              <a:t>‹#›</a:t>
            </a:fld>
            <a:endParaRPr lang="en-GB"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57192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19E5B4-471A-4DCA-B205-9B92D3504505}" type="datetimeFigureOut">
              <a:rPr lang="en-GB" smtClean="0"/>
              <a:t>15/09/2023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2DF9D9-5530-466D-94A7-0FA8622A221F}" type="slidenum">
              <a:rPr lang="en-GB" smtClean="0"/>
              <a:t>‹#›</a:t>
            </a:fld>
            <a:endParaRPr lang="en-GB" dirty="0"/>
          </a:p>
        </p:txBody>
      </p:sp>
    </p:spTree>
    <p:extLst>
      <p:ext uri="{BB962C8B-B14F-4D97-AF65-F5344CB8AC3E}">
        <p14:creationId xmlns:p14="http://schemas.microsoft.com/office/powerpoint/2010/main" val="2031166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19E5B4-471A-4DCA-B205-9B92D3504505}" type="datetimeFigureOut">
              <a:rPr lang="en-GB" smtClean="0"/>
              <a:t>15/09/2023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2DF9D9-5530-466D-94A7-0FA8622A221F}"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527381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19E5B4-471A-4DCA-B205-9B92D3504505}" type="datetimeFigureOut">
              <a:rPr lang="en-GB" smtClean="0"/>
              <a:t>15/09/2023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2DF9D9-5530-466D-94A7-0FA8622A221F}" type="slidenum">
              <a:rPr lang="en-GB" smtClean="0"/>
              <a:t>‹#›</a:t>
            </a:fld>
            <a:endParaRPr lang="en-GB" dirty="0"/>
          </a:p>
        </p:txBody>
      </p:sp>
    </p:spTree>
    <p:extLst>
      <p:ext uri="{BB962C8B-B14F-4D97-AF65-F5344CB8AC3E}">
        <p14:creationId xmlns:p14="http://schemas.microsoft.com/office/powerpoint/2010/main" val="4288408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19E5B4-471A-4DCA-B205-9B92D3504505}" type="datetimeFigureOut">
              <a:rPr lang="en-GB" smtClean="0"/>
              <a:t>15/09/2023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2DF9D9-5530-466D-94A7-0FA8622A221F}" type="slidenum">
              <a:rPr lang="en-GB" smtClean="0"/>
              <a:t>‹#›</a:t>
            </a:fld>
            <a:endParaRPr lang="en-GB" dirty="0"/>
          </a:p>
        </p:txBody>
      </p:sp>
    </p:spTree>
    <p:extLst>
      <p:ext uri="{BB962C8B-B14F-4D97-AF65-F5344CB8AC3E}">
        <p14:creationId xmlns:p14="http://schemas.microsoft.com/office/powerpoint/2010/main" val="28225480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19E5B4-471A-4DCA-B205-9B92D3504505}" type="datetimeFigureOut">
              <a:rPr lang="en-GB" smtClean="0"/>
              <a:t>15/09/2023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2DF9D9-5530-466D-94A7-0FA8622A221F}" type="slidenum">
              <a:rPr lang="en-GB" smtClean="0"/>
              <a:t>‹#›</a:t>
            </a:fld>
            <a:endParaRPr lang="en-GB" dirty="0"/>
          </a:p>
        </p:txBody>
      </p:sp>
    </p:spTree>
    <p:extLst>
      <p:ext uri="{BB962C8B-B14F-4D97-AF65-F5344CB8AC3E}">
        <p14:creationId xmlns:p14="http://schemas.microsoft.com/office/powerpoint/2010/main" val="1453744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19E5B4-471A-4DCA-B205-9B92D3504505}" type="datetimeFigureOut">
              <a:rPr lang="en-GB" smtClean="0"/>
              <a:t>15/09/2023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2DF9D9-5530-466D-94A7-0FA8622A221F}" type="slidenum">
              <a:rPr lang="en-GB" smtClean="0"/>
              <a:t>‹#›</a:t>
            </a:fld>
            <a:endParaRPr lang="en-GB" dirty="0"/>
          </a:p>
        </p:txBody>
      </p:sp>
    </p:spTree>
    <p:extLst>
      <p:ext uri="{BB962C8B-B14F-4D97-AF65-F5344CB8AC3E}">
        <p14:creationId xmlns:p14="http://schemas.microsoft.com/office/powerpoint/2010/main" val="405257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19E5B4-471A-4DCA-B205-9B92D3504505}" type="datetimeFigureOut">
              <a:rPr lang="en-GB" smtClean="0"/>
              <a:t>15/09/2023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2DF9D9-5530-466D-94A7-0FA8622A221F}" type="slidenum">
              <a:rPr lang="en-GB" smtClean="0"/>
              <a:t>‹#›</a:t>
            </a:fld>
            <a:endParaRPr lang="en-GB" dirty="0"/>
          </a:p>
        </p:txBody>
      </p:sp>
    </p:spTree>
    <p:extLst>
      <p:ext uri="{BB962C8B-B14F-4D97-AF65-F5344CB8AC3E}">
        <p14:creationId xmlns:p14="http://schemas.microsoft.com/office/powerpoint/2010/main" val="2817529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19E5B4-471A-4DCA-B205-9B92D3504505}" type="datetimeFigureOut">
              <a:rPr lang="en-GB" smtClean="0"/>
              <a:t>15/09/2023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12DF9D9-5530-466D-94A7-0FA8622A221F}" type="slidenum">
              <a:rPr lang="en-GB" smtClean="0"/>
              <a:t>‹#›</a:t>
            </a:fld>
            <a:endParaRPr lang="en-GB" dirty="0"/>
          </a:p>
        </p:txBody>
      </p:sp>
    </p:spTree>
    <p:extLst>
      <p:ext uri="{BB962C8B-B14F-4D97-AF65-F5344CB8AC3E}">
        <p14:creationId xmlns:p14="http://schemas.microsoft.com/office/powerpoint/2010/main" val="65765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19E5B4-471A-4DCA-B205-9B92D3504505}" type="datetimeFigureOut">
              <a:rPr lang="en-GB" smtClean="0"/>
              <a:t>15/09/2023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12DF9D9-5530-466D-94A7-0FA8622A221F}" type="slidenum">
              <a:rPr lang="en-GB" smtClean="0"/>
              <a:t>‹#›</a:t>
            </a:fld>
            <a:endParaRPr lang="en-GB" dirty="0"/>
          </a:p>
        </p:txBody>
      </p:sp>
    </p:spTree>
    <p:extLst>
      <p:ext uri="{BB962C8B-B14F-4D97-AF65-F5344CB8AC3E}">
        <p14:creationId xmlns:p14="http://schemas.microsoft.com/office/powerpoint/2010/main" val="649328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19E5B4-471A-4DCA-B205-9B92D3504505}" type="datetimeFigureOut">
              <a:rPr lang="en-GB" smtClean="0"/>
              <a:t>15/09/2023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12DF9D9-5530-466D-94A7-0FA8622A221F}" type="slidenum">
              <a:rPr lang="en-GB" smtClean="0"/>
              <a:t>‹#›</a:t>
            </a:fld>
            <a:endParaRPr lang="en-GB" dirty="0"/>
          </a:p>
        </p:txBody>
      </p:sp>
    </p:spTree>
    <p:extLst>
      <p:ext uri="{BB962C8B-B14F-4D97-AF65-F5344CB8AC3E}">
        <p14:creationId xmlns:p14="http://schemas.microsoft.com/office/powerpoint/2010/main" val="143127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9E5B4-471A-4DCA-B205-9B92D3504505}" type="datetimeFigureOut">
              <a:rPr lang="en-GB" smtClean="0"/>
              <a:t>15/09/2023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12DF9D9-5530-466D-94A7-0FA8622A221F}" type="slidenum">
              <a:rPr lang="en-GB" smtClean="0"/>
              <a:t>‹#›</a:t>
            </a:fld>
            <a:endParaRPr lang="en-GB" dirty="0"/>
          </a:p>
        </p:txBody>
      </p:sp>
    </p:spTree>
    <p:extLst>
      <p:ext uri="{BB962C8B-B14F-4D97-AF65-F5344CB8AC3E}">
        <p14:creationId xmlns:p14="http://schemas.microsoft.com/office/powerpoint/2010/main" val="3084221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19E5B4-471A-4DCA-B205-9B92D3504505}" type="datetimeFigureOut">
              <a:rPr lang="en-GB" smtClean="0"/>
              <a:t>15/09/2023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12DF9D9-5530-466D-94A7-0FA8622A221F}" type="slidenum">
              <a:rPr lang="en-GB" smtClean="0"/>
              <a:t>‹#›</a:t>
            </a:fld>
            <a:endParaRPr lang="en-GB" dirty="0"/>
          </a:p>
        </p:txBody>
      </p:sp>
    </p:spTree>
    <p:extLst>
      <p:ext uri="{BB962C8B-B14F-4D97-AF65-F5344CB8AC3E}">
        <p14:creationId xmlns:p14="http://schemas.microsoft.com/office/powerpoint/2010/main" val="4212917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19E5B4-471A-4DCA-B205-9B92D3504505}" type="datetimeFigureOut">
              <a:rPr lang="en-GB" smtClean="0"/>
              <a:t>15/09/2023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12DF9D9-5530-466D-94A7-0FA8622A221F}" type="slidenum">
              <a:rPr lang="en-GB" smtClean="0"/>
              <a:t>‹#›</a:t>
            </a:fld>
            <a:endParaRPr lang="en-GB" dirty="0"/>
          </a:p>
        </p:txBody>
      </p:sp>
    </p:spTree>
    <p:extLst>
      <p:ext uri="{BB962C8B-B14F-4D97-AF65-F5344CB8AC3E}">
        <p14:creationId xmlns:p14="http://schemas.microsoft.com/office/powerpoint/2010/main" val="1473439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19E5B4-471A-4DCA-B205-9B92D3504505}" type="datetimeFigureOut">
              <a:rPr lang="en-GB" smtClean="0"/>
              <a:t>15/09/2023</a:t>
            </a:fld>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12DF9D9-5530-466D-94A7-0FA8622A221F}" type="slidenum">
              <a:rPr lang="en-GB" smtClean="0"/>
              <a:t>‹#›</a:t>
            </a:fld>
            <a:endParaRPr lang="en-GB" dirty="0"/>
          </a:p>
        </p:txBody>
      </p:sp>
    </p:spTree>
    <p:extLst>
      <p:ext uri="{BB962C8B-B14F-4D97-AF65-F5344CB8AC3E}">
        <p14:creationId xmlns:p14="http://schemas.microsoft.com/office/powerpoint/2010/main" val="184045084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304" y="1426464"/>
            <a:ext cx="9826752" cy="1646302"/>
          </a:xfrm>
        </p:spPr>
        <p:txBody>
          <a:bodyPr/>
          <a:lstStyle/>
          <a:p>
            <a:r>
              <a:rPr lang="en-GB" sz="7200" dirty="0"/>
              <a:t>Planning your revision</a:t>
            </a:r>
          </a:p>
        </p:txBody>
      </p:sp>
      <p:sp>
        <p:nvSpPr>
          <p:cNvPr id="3" name="Subtitle 2"/>
          <p:cNvSpPr>
            <a:spLocks noGrp="1"/>
          </p:cNvSpPr>
          <p:nvPr>
            <p:ph type="subTitle" idx="1"/>
          </p:nvPr>
        </p:nvSpPr>
        <p:spPr>
          <a:xfrm>
            <a:off x="1511807" y="4050833"/>
            <a:ext cx="7762195" cy="1096899"/>
          </a:xfrm>
        </p:spPr>
        <p:txBody>
          <a:bodyPr>
            <a:normAutofit/>
          </a:bodyPr>
          <a:lstStyle/>
          <a:p>
            <a:r>
              <a:rPr lang="en-GB" sz="3600" dirty="0"/>
              <a:t>- How to create a revision timetable</a:t>
            </a:r>
          </a:p>
        </p:txBody>
      </p:sp>
    </p:spTree>
    <p:extLst>
      <p:ext uri="{BB962C8B-B14F-4D97-AF65-F5344CB8AC3E}">
        <p14:creationId xmlns:p14="http://schemas.microsoft.com/office/powerpoint/2010/main" val="1430094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7200" u="sng" dirty="0"/>
              <a:t>First task…</a:t>
            </a:r>
          </a:p>
        </p:txBody>
      </p:sp>
      <p:sp>
        <p:nvSpPr>
          <p:cNvPr id="3" name="Content Placeholder 2"/>
          <p:cNvSpPr>
            <a:spLocks noGrp="1"/>
          </p:cNvSpPr>
          <p:nvPr>
            <p:ph idx="1"/>
          </p:nvPr>
        </p:nvSpPr>
        <p:spPr/>
        <p:txBody>
          <a:bodyPr>
            <a:noAutofit/>
          </a:bodyPr>
          <a:lstStyle/>
          <a:p>
            <a:r>
              <a:rPr lang="en-GB" sz="2800" dirty="0"/>
              <a:t>List all the subjects that you need to do revision for.</a:t>
            </a:r>
          </a:p>
          <a:p>
            <a:r>
              <a:rPr lang="en-GB" sz="2800" dirty="0"/>
              <a:t>Now rank them in order, with the first being the subject in which you need to do the most revision.  Think about your target grades and current attainment to work this out.  Discuss with teachers if you need to.</a:t>
            </a:r>
          </a:p>
          <a:p>
            <a:r>
              <a:rPr lang="en-GB" sz="2800" dirty="0"/>
              <a:t>See example on next slide.</a:t>
            </a:r>
          </a:p>
        </p:txBody>
      </p:sp>
    </p:spTree>
    <p:extLst>
      <p:ext uri="{BB962C8B-B14F-4D97-AF65-F5344CB8AC3E}">
        <p14:creationId xmlns:p14="http://schemas.microsoft.com/office/powerpoint/2010/main" val="1869830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 example:</a:t>
            </a:r>
          </a:p>
        </p:txBody>
      </p:sp>
      <p:sp>
        <p:nvSpPr>
          <p:cNvPr id="3" name="Content Placeholder 2"/>
          <p:cNvSpPr>
            <a:spLocks noGrp="1"/>
          </p:cNvSpPr>
          <p:nvPr>
            <p:ph sz="half" idx="1"/>
          </p:nvPr>
        </p:nvSpPr>
        <p:spPr>
          <a:xfrm>
            <a:off x="791633" y="2163194"/>
            <a:ext cx="4184035" cy="3880772"/>
          </a:xfrm>
        </p:spPr>
        <p:txBody>
          <a:bodyPr>
            <a:noAutofit/>
          </a:bodyPr>
          <a:lstStyle/>
          <a:p>
            <a:pPr marL="0" indent="0">
              <a:buNone/>
            </a:pPr>
            <a:r>
              <a:rPr lang="en-GB" sz="2400" dirty="0"/>
              <a:t>Subjects to revise for:</a:t>
            </a:r>
          </a:p>
          <a:p>
            <a:r>
              <a:rPr lang="en-GB" sz="2400" dirty="0"/>
              <a:t>Maths</a:t>
            </a:r>
          </a:p>
          <a:p>
            <a:r>
              <a:rPr lang="en-GB" sz="2400" dirty="0"/>
              <a:t>English</a:t>
            </a:r>
          </a:p>
          <a:p>
            <a:r>
              <a:rPr lang="en-GB" sz="2400" dirty="0"/>
              <a:t>Science</a:t>
            </a:r>
          </a:p>
          <a:p>
            <a:r>
              <a:rPr lang="en-GB" sz="2400" dirty="0"/>
              <a:t>Geography</a:t>
            </a:r>
          </a:p>
          <a:p>
            <a:r>
              <a:rPr lang="en-GB" sz="2400" dirty="0"/>
              <a:t>RE</a:t>
            </a:r>
          </a:p>
          <a:p>
            <a:r>
              <a:rPr lang="en-GB" sz="2400" dirty="0"/>
              <a:t>Music</a:t>
            </a:r>
          </a:p>
          <a:p>
            <a:r>
              <a:rPr lang="en-GB" sz="2400" dirty="0"/>
              <a:t>Business Studies</a:t>
            </a:r>
          </a:p>
        </p:txBody>
      </p:sp>
      <p:sp>
        <p:nvSpPr>
          <p:cNvPr id="4" name="Content Placeholder 3"/>
          <p:cNvSpPr>
            <a:spLocks noGrp="1"/>
          </p:cNvSpPr>
          <p:nvPr>
            <p:ph sz="half" idx="2"/>
          </p:nvPr>
        </p:nvSpPr>
        <p:spPr>
          <a:xfrm>
            <a:off x="5498433" y="2163194"/>
            <a:ext cx="5128884" cy="3880773"/>
          </a:xfrm>
        </p:spPr>
        <p:txBody>
          <a:bodyPr>
            <a:noAutofit/>
          </a:bodyPr>
          <a:lstStyle/>
          <a:p>
            <a:pPr marL="0" indent="0">
              <a:buNone/>
            </a:pPr>
            <a:r>
              <a:rPr lang="en-GB" sz="2400" dirty="0"/>
              <a:t>Rank order (most revision needed)</a:t>
            </a:r>
          </a:p>
          <a:p>
            <a:pPr marL="0" indent="0">
              <a:buNone/>
            </a:pPr>
            <a:r>
              <a:rPr lang="en-GB" sz="2400" dirty="0"/>
              <a:t>1</a:t>
            </a:r>
            <a:r>
              <a:rPr lang="en-GB" sz="2400" baseline="30000" dirty="0"/>
              <a:t>st</a:t>
            </a:r>
            <a:r>
              <a:rPr lang="en-GB" sz="2400" dirty="0"/>
              <a:t>. Science</a:t>
            </a:r>
          </a:p>
          <a:p>
            <a:pPr marL="0" indent="0">
              <a:buNone/>
            </a:pPr>
            <a:r>
              <a:rPr lang="en-GB" sz="2400" dirty="0"/>
              <a:t>2</a:t>
            </a:r>
            <a:r>
              <a:rPr lang="en-GB" sz="2400" baseline="30000" dirty="0"/>
              <a:t>nd</a:t>
            </a:r>
            <a:r>
              <a:rPr lang="en-GB" sz="2400" dirty="0"/>
              <a:t>. Maths</a:t>
            </a:r>
          </a:p>
          <a:p>
            <a:pPr marL="0" indent="0">
              <a:buNone/>
            </a:pPr>
            <a:r>
              <a:rPr lang="en-GB" sz="2400" dirty="0"/>
              <a:t>3</a:t>
            </a:r>
            <a:r>
              <a:rPr lang="en-GB" sz="2400" baseline="30000" dirty="0"/>
              <a:t>rd</a:t>
            </a:r>
            <a:r>
              <a:rPr lang="en-GB" sz="2400" dirty="0"/>
              <a:t>. Geography</a:t>
            </a:r>
          </a:p>
          <a:p>
            <a:pPr marL="0" indent="0">
              <a:buNone/>
            </a:pPr>
            <a:r>
              <a:rPr lang="en-GB" sz="2400" dirty="0"/>
              <a:t>4</a:t>
            </a:r>
            <a:r>
              <a:rPr lang="en-GB" sz="2400" baseline="30000" dirty="0"/>
              <a:t>th</a:t>
            </a:r>
            <a:r>
              <a:rPr lang="en-GB" sz="2400" dirty="0"/>
              <a:t>. English</a:t>
            </a:r>
          </a:p>
          <a:p>
            <a:pPr marL="0" indent="0">
              <a:buNone/>
            </a:pPr>
            <a:r>
              <a:rPr lang="en-GB" sz="2400" dirty="0"/>
              <a:t>5</a:t>
            </a:r>
            <a:r>
              <a:rPr lang="en-GB" sz="2400" baseline="30000" dirty="0"/>
              <a:t>th</a:t>
            </a:r>
            <a:r>
              <a:rPr lang="en-GB" sz="2400" dirty="0"/>
              <a:t>. Business Studies</a:t>
            </a:r>
          </a:p>
          <a:p>
            <a:pPr marL="0" indent="0">
              <a:buNone/>
            </a:pPr>
            <a:r>
              <a:rPr lang="en-GB" sz="2400" dirty="0"/>
              <a:t>6</a:t>
            </a:r>
            <a:r>
              <a:rPr lang="en-GB" sz="2400" baseline="30000" dirty="0"/>
              <a:t>th</a:t>
            </a:r>
            <a:r>
              <a:rPr lang="en-GB" sz="2400" dirty="0"/>
              <a:t>. Music</a:t>
            </a:r>
          </a:p>
          <a:p>
            <a:pPr marL="0" indent="0">
              <a:buNone/>
            </a:pPr>
            <a:r>
              <a:rPr lang="en-GB" sz="2400" dirty="0"/>
              <a:t>7</a:t>
            </a:r>
            <a:r>
              <a:rPr lang="en-GB" sz="2400" baseline="30000" dirty="0"/>
              <a:t>th</a:t>
            </a:r>
            <a:r>
              <a:rPr lang="en-GB" sz="2400" dirty="0"/>
              <a:t>. RE</a:t>
            </a:r>
          </a:p>
        </p:txBody>
      </p:sp>
      <p:sp>
        <p:nvSpPr>
          <p:cNvPr id="5" name="Right Arrow 4"/>
          <p:cNvSpPr/>
          <p:nvPr/>
        </p:nvSpPr>
        <p:spPr>
          <a:xfrm>
            <a:off x="3389185" y="2913888"/>
            <a:ext cx="1962912" cy="19263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316110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 what’s your next step?</a:t>
            </a:r>
          </a:p>
        </p:txBody>
      </p:sp>
      <p:sp>
        <p:nvSpPr>
          <p:cNvPr id="3" name="Content Placeholder 2"/>
          <p:cNvSpPr>
            <a:spLocks noGrp="1"/>
          </p:cNvSpPr>
          <p:nvPr>
            <p:ph sz="half" idx="1"/>
          </p:nvPr>
        </p:nvSpPr>
        <p:spPr>
          <a:xfrm>
            <a:off x="311574" y="2160588"/>
            <a:ext cx="4184035" cy="3880772"/>
          </a:xfrm>
        </p:spPr>
        <p:txBody>
          <a:bodyPr>
            <a:normAutofit/>
          </a:bodyPr>
          <a:lstStyle/>
          <a:p>
            <a:pPr marL="0" indent="0">
              <a:buNone/>
            </a:pPr>
            <a:r>
              <a:rPr lang="en-GB" sz="2800" dirty="0"/>
              <a:t>1</a:t>
            </a:r>
            <a:r>
              <a:rPr lang="en-GB" sz="2800" baseline="30000" dirty="0"/>
              <a:t>st</a:t>
            </a:r>
            <a:r>
              <a:rPr lang="en-GB" sz="2800" dirty="0"/>
              <a:t>. Science</a:t>
            </a:r>
          </a:p>
          <a:p>
            <a:pPr marL="0" indent="0">
              <a:buNone/>
            </a:pPr>
            <a:r>
              <a:rPr lang="en-GB" sz="2800" dirty="0"/>
              <a:t>2</a:t>
            </a:r>
            <a:r>
              <a:rPr lang="en-GB" sz="2800" baseline="30000" dirty="0"/>
              <a:t>nd</a:t>
            </a:r>
            <a:r>
              <a:rPr lang="en-GB" sz="2800" dirty="0"/>
              <a:t>. Maths</a:t>
            </a:r>
          </a:p>
          <a:p>
            <a:pPr marL="0" indent="0">
              <a:buNone/>
            </a:pPr>
            <a:r>
              <a:rPr lang="en-GB" sz="2800" dirty="0"/>
              <a:t>3</a:t>
            </a:r>
            <a:r>
              <a:rPr lang="en-GB" sz="2800" baseline="30000" dirty="0"/>
              <a:t>rd</a:t>
            </a:r>
            <a:r>
              <a:rPr lang="en-GB" sz="2800" dirty="0"/>
              <a:t>. Geography</a:t>
            </a:r>
          </a:p>
          <a:p>
            <a:pPr marL="0" indent="0">
              <a:buNone/>
            </a:pPr>
            <a:r>
              <a:rPr lang="en-GB" sz="2800" dirty="0"/>
              <a:t>4</a:t>
            </a:r>
            <a:r>
              <a:rPr lang="en-GB" sz="2800" baseline="30000" dirty="0"/>
              <a:t>th</a:t>
            </a:r>
            <a:r>
              <a:rPr lang="en-GB" sz="2800" dirty="0"/>
              <a:t>. English</a:t>
            </a:r>
          </a:p>
          <a:p>
            <a:pPr marL="0" indent="0">
              <a:buNone/>
            </a:pPr>
            <a:r>
              <a:rPr lang="en-GB" sz="2800" dirty="0"/>
              <a:t>5</a:t>
            </a:r>
            <a:r>
              <a:rPr lang="en-GB" sz="2800" baseline="30000" dirty="0"/>
              <a:t>th</a:t>
            </a:r>
            <a:r>
              <a:rPr lang="en-GB" sz="2800" dirty="0"/>
              <a:t>. Business Studies</a:t>
            </a:r>
          </a:p>
          <a:p>
            <a:pPr marL="0" indent="0">
              <a:buNone/>
            </a:pPr>
            <a:r>
              <a:rPr lang="en-GB" sz="2800" dirty="0"/>
              <a:t>6</a:t>
            </a:r>
            <a:r>
              <a:rPr lang="en-GB" sz="2800" baseline="30000" dirty="0"/>
              <a:t>th</a:t>
            </a:r>
            <a:r>
              <a:rPr lang="en-GB" sz="2800" dirty="0"/>
              <a:t>. Music</a:t>
            </a:r>
          </a:p>
          <a:p>
            <a:pPr marL="0" indent="0">
              <a:buNone/>
            </a:pPr>
            <a:r>
              <a:rPr lang="en-GB" sz="2800" dirty="0"/>
              <a:t>7</a:t>
            </a:r>
            <a:r>
              <a:rPr lang="en-GB" sz="2800" baseline="30000" dirty="0"/>
              <a:t>th</a:t>
            </a:r>
            <a:r>
              <a:rPr lang="en-GB" sz="2800" dirty="0"/>
              <a:t>. RE</a:t>
            </a:r>
          </a:p>
        </p:txBody>
      </p:sp>
      <p:sp>
        <p:nvSpPr>
          <p:cNvPr id="4" name="Content Placeholder 3"/>
          <p:cNvSpPr>
            <a:spLocks noGrp="1"/>
          </p:cNvSpPr>
          <p:nvPr>
            <p:ph sz="half" idx="2"/>
          </p:nvPr>
        </p:nvSpPr>
        <p:spPr>
          <a:xfrm>
            <a:off x="5565458" y="2160588"/>
            <a:ext cx="4184034" cy="3880773"/>
          </a:xfrm>
        </p:spPr>
        <p:txBody>
          <a:bodyPr>
            <a:noAutofit/>
          </a:bodyPr>
          <a:lstStyle/>
          <a:p>
            <a:pPr marL="0" indent="0">
              <a:buNone/>
            </a:pPr>
            <a:r>
              <a:rPr lang="en-GB" sz="2800" dirty="0"/>
              <a:t>So this student needs to make sure that they spend more time revising subjects like science, maths and geography.</a:t>
            </a:r>
          </a:p>
        </p:txBody>
      </p:sp>
      <p:sp>
        <p:nvSpPr>
          <p:cNvPr id="5" name="Right Arrow 4"/>
          <p:cNvSpPr/>
          <p:nvPr/>
        </p:nvSpPr>
        <p:spPr>
          <a:xfrm>
            <a:off x="3779520" y="2918350"/>
            <a:ext cx="1785938" cy="11826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292300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Now it’s time for you to think about planning your own timetable.</a:t>
            </a:r>
          </a:p>
        </p:txBody>
      </p:sp>
      <p:sp>
        <p:nvSpPr>
          <p:cNvPr id="3" name="Content Placeholder 2"/>
          <p:cNvSpPr>
            <a:spLocks noGrp="1"/>
          </p:cNvSpPr>
          <p:nvPr>
            <p:ph idx="1"/>
          </p:nvPr>
        </p:nvSpPr>
        <p:spPr>
          <a:xfrm>
            <a:off x="677334" y="1930401"/>
            <a:ext cx="8596668" cy="4110962"/>
          </a:xfrm>
        </p:spPr>
        <p:txBody>
          <a:bodyPr>
            <a:noAutofit/>
          </a:bodyPr>
          <a:lstStyle/>
          <a:p>
            <a:r>
              <a:rPr lang="en-GB" sz="2000" dirty="0"/>
              <a:t>Try colour-coding your subjects so that your timetable is easy to read and you can glance at it quickly and know what you’re doing.</a:t>
            </a:r>
          </a:p>
          <a:p>
            <a:r>
              <a:rPr lang="en-GB" sz="2000" dirty="0"/>
              <a:t>Make sure you put sessions in that allow you to relax and unwind.  Prepopulate with all your clubs </a:t>
            </a:r>
            <a:r>
              <a:rPr lang="en-GB" sz="2000"/>
              <a:t>etc. Try </a:t>
            </a:r>
            <a:r>
              <a:rPr lang="en-GB" sz="2000" dirty="0"/>
              <a:t>to find time to see friends and family and do the things that you enjoy.</a:t>
            </a:r>
          </a:p>
          <a:p>
            <a:r>
              <a:rPr lang="en-GB" sz="2000" dirty="0"/>
              <a:t>Be realistic!  For example: Don’t plan to revise maths for 12 hours solid on a Saturday, because it won’t happen and you won’t benefit from it.  Break the day up into manageable pieces and do spend hours trying to do the same thing – it won’t help you.</a:t>
            </a:r>
          </a:p>
          <a:p>
            <a:r>
              <a:rPr lang="en-GB" sz="2000" dirty="0"/>
              <a:t>Have your revision timetable somewhere where you will see it everyday, so it acts as a reminder of what you need to do.</a:t>
            </a:r>
          </a:p>
          <a:p>
            <a:r>
              <a:rPr lang="en-GB" sz="2000" dirty="0"/>
              <a:t>Put a copy on your phone or set alarms/reminders that will help you stick to your plan.</a:t>
            </a:r>
          </a:p>
        </p:txBody>
      </p:sp>
    </p:spTree>
    <p:extLst>
      <p:ext uri="{BB962C8B-B14F-4D97-AF65-F5344CB8AC3E}">
        <p14:creationId xmlns:p14="http://schemas.microsoft.com/office/powerpoint/2010/main" val="99872140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90819F63C054EA4757C8C8E6F8B60" ma:contentTypeVersion="18" ma:contentTypeDescription="Create a new document." ma:contentTypeScope="" ma:versionID="e1521191d4fef1c11799c03a174f4c57">
  <xsd:schema xmlns:xsd="http://www.w3.org/2001/XMLSchema" xmlns:xs="http://www.w3.org/2001/XMLSchema" xmlns:p="http://schemas.microsoft.com/office/2006/metadata/properties" xmlns:ns2="fa2d9f6a-f222-46c3-b2fc-43c42e8af3b3" xmlns:ns3="ee3c76f7-c97e-4005-872e-8a90248d3c21" targetNamespace="http://schemas.microsoft.com/office/2006/metadata/properties" ma:root="true" ma:fieldsID="22942e478ca8576d9351028e9fa9ba0c" ns2:_="" ns3:_="">
    <xsd:import namespace="fa2d9f6a-f222-46c3-b2fc-43c42e8af3b3"/>
    <xsd:import namespace="ee3c76f7-c97e-4005-872e-8a90248d3c21"/>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KeyPoints" minOccurs="0"/>
                <xsd:element ref="ns2:MediaServiceKeyPoints" minOccurs="0"/>
                <xsd:element ref="ns2:MediaLengthInSeconds"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_Flow_SignoffStatu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d9f6a-f222-46c3-b2fc-43c42e8af3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c470fb7-5308-496a-a12b-188b66d4a6eb" ma:termSetId="09814cd3-568e-fe90-9814-8d621ff8fb84" ma:anchorId="fba54fb3-c3e1-fe81-a776-ca4b69148c4d" ma:open="true" ma:isKeyword="false">
      <xsd:complexType>
        <xsd:sequence>
          <xsd:element ref="pc:Terms" minOccurs="0" maxOccurs="1"/>
        </xsd:sequence>
      </xsd:complexType>
    </xsd:element>
    <xsd:element name="_Flow_SignoffStatus" ma:index="24" nillable="true" ma:displayName="Sign-off status" ma:internalName="Sign_x002d_off_x0020_status">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e3c76f7-c97e-4005-872e-8a90248d3c2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0b01e0-6cde-4a45-9596-cb9752abf84f}" ma:internalName="TaxCatchAll" ma:showField="CatchAllData" ma:web="ee3c76f7-c97e-4005-872e-8a90248d3c2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a2d9f6a-f222-46c3-b2fc-43c42e8af3b3">
      <Terms xmlns="http://schemas.microsoft.com/office/infopath/2007/PartnerControls"/>
    </lcf76f155ced4ddcb4097134ff3c332f>
    <TaxCatchAll xmlns="ee3c76f7-c97e-4005-872e-8a90248d3c21" xsi:nil="true"/>
    <_Flow_SignoffStatus xmlns="fa2d9f6a-f222-46c3-b2fc-43c42e8af3b3" xsi:nil="true"/>
  </documentManagement>
</p:properties>
</file>

<file path=customXml/itemProps1.xml><?xml version="1.0" encoding="utf-8"?>
<ds:datastoreItem xmlns:ds="http://schemas.openxmlformats.org/officeDocument/2006/customXml" ds:itemID="{7364F763-4923-47C6-B974-27D9BEAE0AC1}"/>
</file>

<file path=customXml/itemProps2.xml><?xml version="1.0" encoding="utf-8"?>
<ds:datastoreItem xmlns:ds="http://schemas.openxmlformats.org/officeDocument/2006/customXml" ds:itemID="{3BAEBC9F-AEAE-458B-B158-EE3880E2FEE3}">
  <ds:schemaRefs>
    <ds:schemaRef ds:uri="http://schemas.microsoft.com/sharepoint/v3/contenttype/forms"/>
  </ds:schemaRefs>
</ds:datastoreItem>
</file>

<file path=customXml/itemProps3.xml><?xml version="1.0" encoding="utf-8"?>
<ds:datastoreItem xmlns:ds="http://schemas.openxmlformats.org/officeDocument/2006/customXml" ds:itemID="{17FD3D8E-1B40-4DFF-B203-7BB7DE1C8E5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Facet</Template>
  <TotalTime>69</TotalTime>
  <Words>342</Words>
  <Application>Microsoft Office PowerPoint</Application>
  <PresentationFormat>Widescreen</PresentationFormat>
  <Paragraphs>38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Wingdings 3</vt:lpstr>
      <vt:lpstr>Facet</vt:lpstr>
      <vt:lpstr>Planning your revision</vt:lpstr>
      <vt:lpstr>First task…</vt:lpstr>
      <vt:lpstr>An example:</vt:lpstr>
      <vt:lpstr>So what’s your next step?</vt:lpstr>
      <vt:lpstr>Now it’s time for you to think about planning your own timetable.</vt:lpstr>
    </vt:vector>
  </TitlesOfParts>
  <Company>Boldon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your revision</dc:title>
  <dc:creator>Tomlin, D (BoldonSchool - Staff)</dc:creator>
  <cp:lastModifiedBy>Welsh, Amanda</cp:lastModifiedBy>
  <cp:revision>8</cp:revision>
  <dcterms:created xsi:type="dcterms:W3CDTF">2015-02-05T11:54:08Z</dcterms:created>
  <dcterms:modified xsi:type="dcterms:W3CDTF">2023-09-15T08:22:53Z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0x010100FC890819F63C054EA4757C8C8E6F8B60</vt:lpwstr>
  </property>
</Properties>
</file>