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EBE2-833E-468F-A1CD-74719AC8A72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86F6-9414-4A9B-9017-336FE4258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5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EBE2-833E-468F-A1CD-74719AC8A72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86F6-9414-4A9B-9017-336FE4258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71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EBE2-833E-468F-A1CD-74719AC8A72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86F6-9414-4A9B-9017-336FE4258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09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EBE2-833E-468F-A1CD-74719AC8A72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86F6-9414-4A9B-9017-336FE4258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81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EBE2-833E-468F-A1CD-74719AC8A72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86F6-9414-4A9B-9017-336FE4258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2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EBE2-833E-468F-A1CD-74719AC8A72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86F6-9414-4A9B-9017-336FE4258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3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EBE2-833E-468F-A1CD-74719AC8A72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86F6-9414-4A9B-9017-336FE4258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7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EBE2-833E-468F-A1CD-74719AC8A72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86F6-9414-4A9B-9017-336FE4258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0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EBE2-833E-468F-A1CD-74719AC8A72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86F6-9414-4A9B-9017-336FE4258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32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EBE2-833E-468F-A1CD-74719AC8A72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86F6-9414-4A9B-9017-336FE4258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1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EBE2-833E-468F-A1CD-74719AC8A72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86F6-9414-4A9B-9017-336FE4258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8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EBE2-833E-468F-A1CD-74719AC8A72E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486F6-9414-4A9B-9017-336FE4258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32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-276225"/>
            <a:ext cx="10115550" cy="74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5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-252413"/>
            <a:ext cx="9915525" cy="73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8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33412"/>
            <a:ext cx="97536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-300038"/>
            <a:ext cx="99726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8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566737"/>
            <a:ext cx="89058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-242888"/>
            <a:ext cx="9963150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8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-142875"/>
            <a:ext cx="988695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62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Welsh, Amanda</dc:creator>
  <cp:lastModifiedBy>Welsh, Amanda</cp:lastModifiedBy>
  <cp:revision>1</cp:revision>
  <dcterms:created xsi:type="dcterms:W3CDTF">2019-11-27T19:42:25Z</dcterms:created>
  <dcterms:modified xsi:type="dcterms:W3CDTF">2019-11-27T19:42:48Z</dcterms:modified>
</cp:coreProperties>
</file>