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ADE0-D6E8-4FD6-BFBA-8A885248A703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7691-6C42-44EE-AF69-72ADDE46D6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ADE0-D6E8-4FD6-BFBA-8A885248A703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7691-6C42-44EE-AF69-72ADDE46D6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ADE0-D6E8-4FD6-BFBA-8A885248A703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7691-6C42-44EE-AF69-72ADDE46D6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ADE0-D6E8-4FD6-BFBA-8A885248A703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7691-6C42-44EE-AF69-72ADDE46D6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ADE0-D6E8-4FD6-BFBA-8A885248A703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7691-6C42-44EE-AF69-72ADDE46D6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ADE0-D6E8-4FD6-BFBA-8A885248A703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7691-6C42-44EE-AF69-72ADDE46D6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ADE0-D6E8-4FD6-BFBA-8A885248A703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7691-6C42-44EE-AF69-72ADDE46D6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ADE0-D6E8-4FD6-BFBA-8A885248A703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7691-6C42-44EE-AF69-72ADDE46D6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ADE0-D6E8-4FD6-BFBA-8A885248A703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7691-6C42-44EE-AF69-72ADDE46D6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ADE0-D6E8-4FD6-BFBA-8A885248A703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7691-6C42-44EE-AF69-72ADDE46D6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ADE0-D6E8-4FD6-BFBA-8A885248A703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7691-6C42-44EE-AF69-72ADDE46D6A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4ADE0-D6E8-4FD6-BFBA-8A885248A703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7691-6C42-44EE-AF69-72ADDE46D6A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frm=1&amp;source=images&amp;cd=&amp;cad=rja&amp;docid=JUl8O9iraYLpWM&amp;tbnid=dzZ2cLxUGEqkWM:&amp;ved=0CAUQjRw&amp;url=http%3A%2F%2Fcnx.org%2Fcontent%2Fm23366%2Flatest%2F%3Fcollection%3Dcol10977%2Flatest&amp;ei=SL5eUuPHDISJ0AXmnIGACw&amp;bvm=bv.54176721,d.d2k&amp;psig=AFQjCNH9mBvNSHexQFtnwBcc5Sy_uP0bjQ&amp;ust=138202718832089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052736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Bookman Old Style" pitchFamily="18" charset="0"/>
              </a:rPr>
              <a:t>Mobile Book Report</a:t>
            </a:r>
            <a:endParaRPr lang="en-GB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5816" y="3645024"/>
            <a:ext cx="6040760" cy="2544688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latin typeface="Bookman Old Style" pitchFamily="18" charset="0"/>
              </a:rPr>
              <a:t>Show your understanding of important people, events, and objects in your book by making a mobile. You will demonstrate your knowledge of the book by identifying the importance of the objects on your mobile and relating them to your book. </a:t>
            </a:r>
          </a:p>
        </p:txBody>
      </p:sp>
      <p:pic>
        <p:nvPicPr>
          <p:cNvPr id="3074" name="Picture 2" descr="https://encrypted-tbn2.gstatic.com/images?q=tbn:ANd9GcS5OeTB_C_kwJJB_TxNNleXNlm_K2M5eHzyutJQBVUrioYazsK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24175" cy="4200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ookman Old Style" pitchFamily="18" charset="0"/>
              </a:rPr>
              <a:t>Contents</a:t>
            </a:r>
            <a:endParaRPr lang="en-GB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Bookman Old Style" pitchFamily="18" charset="0"/>
              </a:rPr>
              <a:t>Mobile </a:t>
            </a:r>
            <a:r>
              <a:rPr lang="en-GB" dirty="0">
                <a:latin typeface="Bookman Old Style" pitchFamily="18" charset="0"/>
              </a:rPr>
              <a:t>structure on which objects can be hung. Title and Author of book must be displayed clearly. </a:t>
            </a:r>
            <a:endParaRPr lang="en-GB" dirty="0" smtClean="0">
              <a:latin typeface="Bookman Old Style" pitchFamily="18" charset="0"/>
            </a:endParaRPr>
          </a:p>
          <a:p>
            <a:endParaRPr lang="en-GB" dirty="0">
              <a:latin typeface="Bookman Old Style" pitchFamily="18" charset="0"/>
            </a:endParaRPr>
          </a:p>
          <a:p>
            <a:r>
              <a:rPr lang="en-GB" dirty="0">
                <a:latin typeface="Bookman Old Style" pitchFamily="18" charset="0"/>
              </a:rPr>
              <a:t>At least 8 objects that represent important people, events, or objects in the book. </a:t>
            </a:r>
            <a:endParaRPr lang="en-GB" dirty="0" smtClean="0">
              <a:latin typeface="Bookman Old Style" pitchFamily="18" charset="0"/>
            </a:endParaRPr>
          </a:p>
          <a:p>
            <a:endParaRPr lang="en-GB" dirty="0">
              <a:latin typeface="Bookman Old Style" pitchFamily="18" charset="0"/>
            </a:endParaRPr>
          </a:p>
          <a:p>
            <a:r>
              <a:rPr lang="en-GB" dirty="0">
                <a:latin typeface="Bookman Old Style" pitchFamily="18" charset="0"/>
              </a:rPr>
              <a:t>On a card attached above or below each object, tell the importance of the object as it relates to the book. </a:t>
            </a:r>
            <a:endParaRPr lang="en-GB" dirty="0" smtClean="0">
              <a:latin typeface="Bookman Old Style" pitchFamily="18" charset="0"/>
            </a:endParaRPr>
          </a:p>
          <a:p>
            <a:pPr>
              <a:buNone/>
            </a:pPr>
            <a:endParaRPr lang="en-GB" dirty="0">
              <a:latin typeface="Bookman Old Style" pitchFamily="18" charset="0"/>
            </a:endParaRPr>
          </a:p>
          <a:p>
            <a:r>
              <a:rPr lang="en-GB" dirty="0">
                <a:latin typeface="Bookman Old Style" pitchFamily="18" charset="0"/>
              </a:rPr>
              <a:t>Write a plot summary and your opinion of the book – no less than 1 page to be handed in as well. This should be typed double-spaced. </a:t>
            </a:r>
          </a:p>
          <a:p>
            <a:endParaRPr lang="en-GB" dirty="0">
              <a:latin typeface="Bookman Old Style" pitchFamily="18" charset="0"/>
            </a:endParaRPr>
          </a:p>
          <a:p>
            <a:endParaRPr lang="en-GB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Mobile Book Report</vt:lpstr>
      <vt:lpstr>Contents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Book Report</dc:title>
  <dc:creator>Amy</dc:creator>
  <cp:lastModifiedBy>Amy</cp:lastModifiedBy>
  <cp:revision>1</cp:revision>
  <dcterms:created xsi:type="dcterms:W3CDTF">2013-10-16T16:30:24Z</dcterms:created>
  <dcterms:modified xsi:type="dcterms:W3CDTF">2013-10-16T16:34:47Z</dcterms:modified>
</cp:coreProperties>
</file>